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 Bold" charset="1" panose="00000800000000000000"/>
      <p:regular r:id="rId18"/>
    </p:embeddedFont>
    <p:embeddedFont>
      <p:font typeface="Telegraf" charset="1" panose="00000500000000000000"/>
      <p:regular r:id="rId19"/>
    </p:embeddedFont>
    <p:embeddedFont>
      <p:font typeface="Canva Sans Bold" charset="1" panose="020B0803030501040103"/>
      <p:regular r:id="rId20"/>
    </p:embeddedFont>
    <p:embeddedFont>
      <p:font typeface="Open Sauce Semi-Bold" charset="1" panose="00000700000000000000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439465">
            <a:off x="5770290" y="-4310340"/>
            <a:ext cx="7084568" cy="16491567"/>
            <a:chOff x="0" y="0"/>
            <a:chExt cx="1865894" cy="4343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5894" cy="4343458"/>
            </a:xfrm>
            <a:custGeom>
              <a:avLst/>
              <a:gdLst/>
              <a:ahLst/>
              <a:cxnLst/>
              <a:rect r="r" b="b" t="t" l="l"/>
              <a:pathLst>
                <a:path h="4343458" w="1865894">
                  <a:moveTo>
                    <a:pt x="0" y="0"/>
                  </a:moveTo>
                  <a:lnTo>
                    <a:pt x="1865894" y="0"/>
                  </a:lnTo>
                  <a:lnTo>
                    <a:pt x="1865894" y="4343458"/>
                  </a:lnTo>
                  <a:lnTo>
                    <a:pt x="0" y="434345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65894" cy="4381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1028700" y="643617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028700" y="9253537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5143500"/>
            <a:ext cx="307294" cy="307294"/>
          </a:xfrm>
          <a:custGeom>
            <a:avLst/>
            <a:gdLst/>
            <a:ahLst/>
            <a:cxnLst/>
            <a:rect r="r" b="b" t="t" l="l"/>
            <a:pathLst>
              <a:path h="307294" w="307294">
                <a:moveTo>
                  <a:pt x="0" y="0"/>
                </a:moveTo>
                <a:lnTo>
                  <a:pt x="307294" y="0"/>
                </a:lnTo>
                <a:lnTo>
                  <a:pt x="307294" y="307294"/>
                </a:lnTo>
                <a:lnTo>
                  <a:pt x="0" y="307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952006" y="5143500"/>
            <a:ext cx="307294" cy="307294"/>
          </a:xfrm>
          <a:custGeom>
            <a:avLst/>
            <a:gdLst/>
            <a:ahLst/>
            <a:cxnLst/>
            <a:rect r="r" b="b" t="t" l="l"/>
            <a:pathLst>
              <a:path h="307294" w="307294">
                <a:moveTo>
                  <a:pt x="0" y="0"/>
                </a:moveTo>
                <a:lnTo>
                  <a:pt x="307294" y="0"/>
                </a:lnTo>
                <a:lnTo>
                  <a:pt x="307294" y="307294"/>
                </a:lnTo>
                <a:lnTo>
                  <a:pt x="0" y="307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84219">
            <a:off x="3133990" y="5955764"/>
            <a:ext cx="2475266" cy="1513007"/>
          </a:xfrm>
          <a:custGeom>
            <a:avLst/>
            <a:gdLst/>
            <a:ahLst/>
            <a:cxnLst/>
            <a:rect r="r" b="b" t="t" l="l"/>
            <a:pathLst>
              <a:path h="1513007" w="2475266">
                <a:moveTo>
                  <a:pt x="0" y="0"/>
                </a:moveTo>
                <a:lnTo>
                  <a:pt x="2475267" y="0"/>
                </a:lnTo>
                <a:lnTo>
                  <a:pt x="2475267" y="1513006"/>
                </a:lnTo>
                <a:lnTo>
                  <a:pt x="0" y="15130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1684805" y="3209202"/>
            <a:ext cx="2753524" cy="1452484"/>
          </a:xfrm>
          <a:custGeom>
            <a:avLst/>
            <a:gdLst/>
            <a:ahLst/>
            <a:cxnLst/>
            <a:rect r="r" b="b" t="t" l="l"/>
            <a:pathLst>
              <a:path h="1452484" w="2753524">
                <a:moveTo>
                  <a:pt x="2753524" y="0"/>
                </a:moveTo>
                <a:lnTo>
                  <a:pt x="0" y="0"/>
                </a:lnTo>
                <a:lnTo>
                  <a:pt x="0" y="1452484"/>
                </a:lnTo>
                <a:lnTo>
                  <a:pt x="2753524" y="1452484"/>
                </a:lnTo>
                <a:lnTo>
                  <a:pt x="2753524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185786" y="3458995"/>
            <a:ext cx="447874" cy="44787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B92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36592" y="8774748"/>
            <a:ext cx="261481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www.reallygreatsite.com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42506" y="-44382"/>
            <a:ext cx="10802987" cy="180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9"/>
              </a:lnSpc>
            </a:pPr>
            <a:r>
              <a:rPr lang="en-US" sz="105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portfolio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5994" y="3363745"/>
            <a:ext cx="72426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Name:s.seethalakshmi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07593" y="4497244"/>
            <a:ext cx="64595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 no &amp;NM id: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18296" y="5630744"/>
            <a:ext cx="155885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24131211802522073&amp;asanm121anm12124214073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18296" y="6811446"/>
            <a:ext cx="1238741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B.SC.,(computer science)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6606" y="7878763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 college/university: immaculate college for women/Annamalai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3850" y="3111320"/>
            <a:ext cx="598525" cy="137345"/>
            <a:chOff x="0" y="0"/>
            <a:chExt cx="157636" cy="36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636" cy="36173"/>
            </a:xfrm>
            <a:custGeom>
              <a:avLst/>
              <a:gdLst/>
              <a:ahLst/>
              <a:cxnLst/>
              <a:rect r="r" b="b" t="t" l="l"/>
              <a:pathLst>
                <a:path h="36173" w="157636">
                  <a:moveTo>
                    <a:pt x="18087" y="0"/>
                  </a:moveTo>
                  <a:lnTo>
                    <a:pt x="139550" y="0"/>
                  </a:lnTo>
                  <a:cubicBezTo>
                    <a:pt x="144346" y="0"/>
                    <a:pt x="148947" y="1906"/>
                    <a:pt x="152339" y="5297"/>
                  </a:cubicBezTo>
                  <a:cubicBezTo>
                    <a:pt x="155731" y="8689"/>
                    <a:pt x="157636" y="13290"/>
                    <a:pt x="157636" y="18087"/>
                  </a:cubicBezTo>
                  <a:lnTo>
                    <a:pt x="157636" y="18087"/>
                  </a:lnTo>
                  <a:cubicBezTo>
                    <a:pt x="157636" y="28076"/>
                    <a:pt x="149539" y="36173"/>
                    <a:pt x="139550" y="36173"/>
                  </a:cubicBezTo>
                  <a:lnTo>
                    <a:pt x="18087" y="36173"/>
                  </a:lnTo>
                  <a:cubicBezTo>
                    <a:pt x="13290" y="36173"/>
                    <a:pt x="8689" y="34268"/>
                    <a:pt x="5297" y="30876"/>
                  </a:cubicBezTo>
                  <a:cubicBezTo>
                    <a:pt x="1906" y="27484"/>
                    <a:pt x="0" y="22883"/>
                    <a:pt x="0" y="18087"/>
                  </a:cubicBezTo>
                  <a:lnTo>
                    <a:pt x="0" y="18087"/>
                  </a:lnTo>
                  <a:cubicBezTo>
                    <a:pt x="0" y="13290"/>
                    <a:pt x="1906" y="8689"/>
                    <a:pt x="5297" y="5297"/>
                  </a:cubicBezTo>
                  <a:cubicBezTo>
                    <a:pt x="8689" y="1906"/>
                    <a:pt x="13290" y="0"/>
                    <a:pt x="18087" y="0"/>
                  </a:cubicBezTo>
                  <a:close/>
                </a:path>
              </a:pathLst>
            </a:custGeom>
            <a:solidFill>
              <a:srgbClr val="81B9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7636" cy="93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1798320" y="3386973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798320" y="4761355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798320" y="6137144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81B922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2129" y="-63500"/>
            <a:ext cx="5232871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808" y="2403282"/>
            <a:ext cx="18112192" cy="636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OUTCOME A WORKING PROFESSIONAL LOCKING PORTFOUO WEBSITE. SUCCESSFULLY SHOWCASES SKILLS PROJECTS AND CONTACT DETAILSIN AN ORGAMIZED MANNER VISITORS CAN EASILY LEARN ABOUT THE DEVELOPER AND REACH OUT IF NEEDED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83850" y="3111320"/>
            <a:ext cx="598525" cy="137345"/>
            <a:chOff x="0" y="0"/>
            <a:chExt cx="157636" cy="361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636" cy="36173"/>
            </a:xfrm>
            <a:custGeom>
              <a:avLst/>
              <a:gdLst/>
              <a:ahLst/>
              <a:cxnLst/>
              <a:rect r="r" b="b" t="t" l="l"/>
              <a:pathLst>
                <a:path h="36173" w="157636">
                  <a:moveTo>
                    <a:pt x="18087" y="0"/>
                  </a:moveTo>
                  <a:lnTo>
                    <a:pt x="139550" y="0"/>
                  </a:lnTo>
                  <a:cubicBezTo>
                    <a:pt x="144346" y="0"/>
                    <a:pt x="148947" y="1906"/>
                    <a:pt x="152339" y="5297"/>
                  </a:cubicBezTo>
                  <a:cubicBezTo>
                    <a:pt x="155731" y="8689"/>
                    <a:pt x="157636" y="13290"/>
                    <a:pt x="157636" y="18087"/>
                  </a:cubicBezTo>
                  <a:lnTo>
                    <a:pt x="157636" y="18087"/>
                  </a:lnTo>
                  <a:cubicBezTo>
                    <a:pt x="157636" y="28076"/>
                    <a:pt x="149539" y="36173"/>
                    <a:pt x="139550" y="36173"/>
                  </a:cubicBezTo>
                  <a:lnTo>
                    <a:pt x="18087" y="36173"/>
                  </a:lnTo>
                  <a:cubicBezTo>
                    <a:pt x="13290" y="36173"/>
                    <a:pt x="8689" y="34268"/>
                    <a:pt x="5297" y="30876"/>
                  </a:cubicBezTo>
                  <a:cubicBezTo>
                    <a:pt x="1906" y="27484"/>
                    <a:pt x="0" y="22883"/>
                    <a:pt x="0" y="18087"/>
                  </a:cubicBezTo>
                  <a:lnTo>
                    <a:pt x="0" y="18087"/>
                  </a:lnTo>
                  <a:cubicBezTo>
                    <a:pt x="0" y="13290"/>
                    <a:pt x="1906" y="8689"/>
                    <a:pt x="5297" y="5297"/>
                  </a:cubicBezTo>
                  <a:cubicBezTo>
                    <a:pt x="8689" y="1906"/>
                    <a:pt x="13290" y="0"/>
                    <a:pt x="18087" y="0"/>
                  </a:cubicBezTo>
                  <a:close/>
                </a:path>
              </a:pathLst>
            </a:custGeom>
            <a:solidFill>
              <a:srgbClr val="81B9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7636" cy="93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1798320" y="3386973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798320" y="4761355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798320" y="6137144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81B922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-228600"/>
            <a:ext cx="8432750" cy="199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40"/>
              </a:lnSpc>
            </a:pPr>
            <a:r>
              <a:rPr lang="en-US" sz="11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2412234"/>
            <a:ext cx="17790358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PORTFOLIO PROJECT DEMONSTRATES HOW SIMPLE WEB TECHNOLOGIES CAN BE USED TO BUILD A PERSONAL BRAND IT PROVIDES A PLATFORM FOR SELF-PROMOTION INCREASES JOB OPPORTUNITIES AND SERVES AS A FOUNDATION FOR FUTURE IMPROVEMENT'S SUCH AS ADDING JAVASCRIPT INTERACTIVITY OR CONNECTING TO A BACKEND FOR REAL CONTACT FORM SUBMISSIONS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83850" y="3111320"/>
            <a:ext cx="598525" cy="137345"/>
            <a:chOff x="0" y="0"/>
            <a:chExt cx="157636" cy="361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636" cy="36173"/>
            </a:xfrm>
            <a:custGeom>
              <a:avLst/>
              <a:gdLst/>
              <a:ahLst/>
              <a:cxnLst/>
              <a:rect r="r" b="b" t="t" l="l"/>
              <a:pathLst>
                <a:path h="36173" w="157636">
                  <a:moveTo>
                    <a:pt x="18087" y="0"/>
                  </a:moveTo>
                  <a:lnTo>
                    <a:pt x="139550" y="0"/>
                  </a:lnTo>
                  <a:cubicBezTo>
                    <a:pt x="144346" y="0"/>
                    <a:pt x="148947" y="1906"/>
                    <a:pt x="152339" y="5297"/>
                  </a:cubicBezTo>
                  <a:cubicBezTo>
                    <a:pt x="155731" y="8689"/>
                    <a:pt x="157636" y="13290"/>
                    <a:pt x="157636" y="18087"/>
                  </a:cubicBezTo>
                  <a:lnTo>
                    <a:pt x="157636" y="18087"/>
                  </a:lnTo>
                  <a:cubicBezTo>
                    <a:pt x="157636" y="28076"/>
                    <a:pt x="149539" y="36173"/>
                    <a:pt x="139550" y="36173"/>
                  </a:cubicBezTo>
                  <a:lnTo>
                    <a:pt x="18087" y="36173"/>
                  </a:lnTo>
                  <a:cubicBezTo>
                    <a:pt x="13290" y="36173"/>
                    <a:pt x="8689" y="34268"/>
                    <a:pt x="5297" y="30876"/>
                  </a:cubicBezTo>
                  <a:cubicBezTo>
                    <a:pt x="1906" y="27484"/>
                    <a:pt x="0" y="22883"/>
                    <a:pt x="0" y="18087"/>
                  </a:cubicBezTo>
                  <a:lnTo>
                    <a:pt x="0" y="18087"/>
                  </a:lnTo>
                  <a:cubicBezTo>
                    <a:pt x="0" y="13290"/>
                    <a:pt x="1906" y="8689"/>
                    <a:pt x="5297" y="5297"/>
                  </a:cubicBezTo>
                  <a:cubicBezTo>
                    <a:pt x="8689" y="1906"/>
                    <a:pt x="13290" y="0"/>
                    <a:pt x="18087" y="0"/>
                  </a:cubicBezTo>
                  <a:close/>
                </a:path>
              </a:pathLst>
            </a:custGeom>
            <a:solidFill>
              <a:srgbClr val="81B9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7636" cy="93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1798320" y="3386973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798320" y="4761355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798320" y="6137144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81B922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-81280"/>
            <a:ext cx="8868668" cy="199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40"/>
              </a:lnSpc>
            </a:pPr>
            <a:r>
              <a:rPr lang="en-US" sz="11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7861" y="4128016"/>
            <a:ext cx="13061674" cy="114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8"/>
              </a:lnSpc>
            </a:pPr>
            <a:r>
              <a:rPr lang="en-US" sz="66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Seethalakshmi-TNSDC-FWD-DP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6972791" y="-4593711"/>
            <a:ext cx="6353034" cy="18927205"/>
            <a:chOff x="0" y="0"/>
            <a:chExt cx="1673227" cy="49849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3227" cy="4984943"/>
            </a:xfrm>
            <a:custGeom>
              <a:avLst/>
              <a:gdLst/>
              <a:ahLst/>
              <a:cxnLst/>
              <a:rect r="r" b="b" t="t" l="l"/>
              <a:pathLst>
                <a:path h="4984943" w="1673227">
                  <a:moveTo>
                    <a:pt x="0" y="0"/>
                  </a:moveTo>
                  <a:lnTo>
                    <a:pt x="1673227" y="0"/>
                  </a:lnTo>
                  <a:lnTo>
                    <a:pt x="1673227" y="4984943"/>
                  </a:lnTo>
                  <a:lnTo>
                    <a:pt x="0" y="498494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673227" cy="507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1028700" y="9253537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736693"/>
            <a:ext cx="307294" cy="307294"/>
          </a:xfrm>
          <a:custGeom>
            <a:avLst/>
            <a:gdLst/>
            <a:ahLst/>
            <a:cxnLst/>
            <a:rect r="r" b="b" t="t" l="l"/>
            <a:pathLst>
              <a:path h="307294" w="307294">
                <a:moveTo>
                  <a:pt x="0" y="0"/>
                </a:moveTo>
                <a:lnTo>
                  <a:pt x="307294" y="0"/>
                </a:lnTo>
                <a:lnTo>
                  <a:pt x="307294" y="307295"/>
                </a:lnTo>
                <a:lnTo>
                  <a:pt x="0" y="307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952006" y="8736693"/>
            <a:ext cx="307294" cy="307294"/>
          </a:xfrm>
          <a:custGeom>
            <a:avLst/>
            <a:gdLst/>
            <a:ahLst/>
            <a:cxnLst/>
            <a:rect r="r" b="b" t="t" l="l"/>
            <a:pathLst>
              <a:path h="307294" w="307294">
                <a:moveTo>
                  <a:pt x="0" y="0"/>
                </a:moveTo>
                <a:lnTo>
                  <a:pt x="307294" y="0"/>
                </a:lnTo>
                <a:lnTo>
                  <a:pt x="307294" y="307295"/>
                </a:lnTo>
                <a:lnTo>
                  <a:pt x="0" y="307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36592" y="8774748"/>
            <a:ext cx="261481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@reallygreatsite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119" y="-271951"/>
            <a:ext cx="9631487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Tittle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06010" y="2476446"/>
            <a:ext cx="8896796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portfolio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028700" y="9253537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736693"/>
            <a:ext cx="307294" cy="307294"/>
          </a:xfrm>
          <a:custGeom>
            <a:avLst/>
            <a:gdLst/>
            <a:ahLst/>
            <a:cxnLst/>
            <a:rect r="r" b="b" t="t" l="l"/>
            <a:pathLst>
              <a:path h="307294" w="307294">
                <a:moveTo>
                  <a:pt x="0" y="0"/>
                </a:moveTo>
                <a:lnTo>
                  <a:pt x="307294" y="0"/>
                </a:lnTo>
                <a:lnTo>
                  <a:pt x="307294" y="307295"/>
                </a:lnTo>
                <a:lnTo>
                  <a:pt x="0" y="307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52006" y="8736693"/>
            <a:ext cx="307294" cy="307294"/>
          </a:xfrm>
          <a:custGeom>
            <a:avLst/>
            <a:gdLst/>
            <a:ahLst/>
            <a:cxnLst/>
            <a:rect r="r" b="b" t="t" l="l"/>
            <a:pathLst>
              <a:path h="307294" w="307294">
                <a:moveTo>
                  <a:pt x="0" y="0"/>
                </a:moveTo>
                <a:lnTo>
                  <a:pt x="307294" y="0"/>
                </a:lnTo>
                <a:lnTo>
                  <a:pt x="307294" y="307295"/>
                </a:lnTo>
                <a:lnTo>
                  <a:pt x="0" y="307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6592" y="8774748"/>
            <a:ext cx="261481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@reallygreatsite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-190275"/>
            <a:ext cx="4928146" cy="199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40"/>
              </a:lnSpc>
            </a:pPr>
            <a:r>
              <a:rPr lang="en-US" sz="11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2533596"/>
            <a:ext cx="69176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70" y="3325441"/>
            <a:ext cx="61198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712" y="4256405"/>
            <a:ext cx="79964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3.Who are the end users?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779" y="5191125"/>
            <a:ext cx="751701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techniques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779" y="6125845"/>
            <a:ext cx="94368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23345" y="6916420"/>
            <a:ext cx="92552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738" y="7708265"/>
            <a:ext cx="296547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7.Results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271" y="8399168"/>
            <a:ext cx="41749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4301590" y="6036295"/>
            <a:ext cx="0" cy="3222005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7913520" y="6036295"/>
            <a:ext cx="0" cy="3222005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81B922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497" y="6263049"/>
            <a:ext cx="32816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spc="-225">
                <a:solidFill>
                  <a:srgbClr val="061B0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83140" y="6263049"/>
            <a:ext cx="32816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spc="-225">
                <a:solidFill>
                  <a:srgbClr val="061B0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73429" y="6263049"/>
            <a:ext cx="32816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spc="-225">
                <a:solidFill>
                  <a:srgbClr val="061B0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950150" y="8951006"/>
            <a:ext cx="307294" cy="307294"/>
          </a:xfrm>
          <a:custGeom>
            <a:avLst/>
            <a:gdLst/>
            <a:ahLst/>
            <a:cxnLst/>
            <a:rect r="r" b="b" t="t" l="l"/>
            <a:pathLst>
              <a:path h="307294" w="307294">
                <a:moveTo>
                  <a:pt x="0" y="0"/>
                </a:moveTo>
                <a:lnTo>
                  <a:pt x="307294" y="0"/>
                </a:lnTo>
                <a:lnTo>
                  <a:pt x="307294" y="307294"/>
                </a:lnTo>
                <a:lnTo>
                  <a:pt x="0" y="307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-63500"/>
            <a:ext cx="14097000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2435853"/>
            <a:ext cx="17746859" cy="556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TODAY DIGITAL WORLD HAVING A PROFESSIONAL ONLINE PRESENCE IS ENTIAL MARY STUDENTS AND DEVELOPERS STRUGGLE TO PRESENT THEIR SOLLE PROJECTS, AND ACHIEVEMENTS IN A CLEAR AND ATTRACTIVE WAY WITHOUT A PERSONAL PORTFOURLIT BECOMES OFFICULT TO SHOWCASE ABILITIES TO POTENTIAL, EMPLOYERS CLIENTS OF COLLABORATORS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3850" y="3111320"/>
            <a:ext cx="598525" cy="137345"/>
            <a:chOff x="0" y="0"/>
            <a:chExt cx="157636" cy="36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636" cy="36173"/>
            </a:xfrm>
            <a:custGeom>
              <a:avLst/>
              <a:gdLst/>
              <a:ahLst/>
              <a:cxnLst/>
              <a:rect r="r" b="b" t="t" l="l"/>
              <a:pathLst>
                <a:path h="36173" w="157636">
                  <a:moveTo>
                    <a:pt x="18087" y="0"/>
                  </a:moveTo>
                  <a:lnTo>
                    <a:pt x="139550" y="0"/>
                  </a:lnTo>
                  <a:cubicBezTo>
                    <a:pt x="144346" y="0"/>
                    <a:pt x="148947" y="1906"/>
                    <a:pt x="152339" y="5297"/>
                  </a:cubicBezTo>
                  <a:cubicBezTo>
                    <a:pt x="155731" y="8689"/>
                    <a:pt x="157636" y="13290"/>
                    <a:pt x="157636" y="18087"/>
                  </a:cubicBezTo>
                  <a:lnTo>
                    <a:pt x="157636" y="18087"/>
                  </a:lnTo>
                  <a:cubicBezTo>
                    <a:pt x="157636" y="28076"/>
                    <a:pt x="149539" y="36173"/>
                    <a:pt x="139550" y="36173"/>
                  </a:cubicBezTo>
                  <a:lnTo>
                    <a:pt x="18087" y="36173"/>
                  </a:lnTo>
                  <a:cubicBezTo>
                    <a:pt x="13290" y="36173"/>
                    <a:pt x="8689" y="34268"/>
                    <a:pt x="5297" y="30876"/>
                  </a:cubicBezTo>
                  <a:cubicBezTo>
                    <a:pt x="1906" y="27484"/>
                    <a:pt x="0" y="22883"/>
                    <a:pt x="0" y="18087"/>
                  </a:cubicBezTo>
                  <a:lnTo>
                    <a:pt x="0" y="18087"/>
                  </a:lnTo>
                  <a:cubicBezTo>
                    <a:pt x="0" y="13290"/>
                    <a:pt x="1906" y="8689"/>
                    <a:pt x="5297" y="5297"/>
                  </a:cubicBezTo>
                  <a:cubicBezTo>
                    <a:pt x="8689" y="1906"/>
                    <a:pt x="13290" y="0"/>
                    <a:pt x="18087" y="0"/>
                  </a:cubicBezTo>
                  <a:close/>
                </a:path>
              </a:pathLst>
            </a:custGeom>
            <a:solidFill>
              <a:srgbClr val="81B9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7636" cy="93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1798320" y="3386973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798320" y="4761355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798320" y="6137144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81B922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-144712"/>
            <a:ext cx="12318504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248821" y="2297617"/>
            <a:ext cx="18288000" cy="759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PROJECT IS A PERSONAL PORTFOLIO WEBSITE BUILT WITH HTML AND CSIT ALLOWS THE USER TO INTRODUCE THEMSELVES, SHOWCASE COMPLETED PROJECTS HIGHLIGHT TECHNICAL SKILLS, AND PROVIDE A WAY FOR VISITORS TO GET IN TOUCH THE DESIGN IS SIMPLE, RESPONSIVE AND USER FRIENDLY, MAKING IT SUITABLE FOR PROFESSIONAL LISE</a:t>
            </a:r>
          </a:p>
          <a:p>
            <a:pPr algn="ctr">
              <a:lnSpc>
                <a:spcPts val="6719"/>
              </a:lnSpc>
            </a:pPr>
          </a:p>
          <a:p>
            <a:pPr algn="ctr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3850" y="3111320"/>
            <a:ext cx="598525" cy="137345"/>
            <a:chOff x="0" y="0"/>
            <a:chExt cx="157636" cy="36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636" cy="36173"/>
            </a:xfrm>
            <a:custGeom>
              <a:avLst/>
              <a:gdLst/>
              <a:ahLst/>
              <a:cxnLst/>
              <a:rect r="r" b="b" t="t" l="l"/>
              <a:pathLst>
                <a:path h="36173" w="157636">
                  <a:moveTo>
                    <a:pt x="18087" y="0"/>
                  </a:moveTo>
                  <a:lnTo>
                    <a:pt x="139550" y="0"/>
                  </a:lnTo>
                  <a:cubicBezTo>
                    <a:pt x="144346" y="0"/>
                    <a:pt x="148947" y="1906"/>
                    <a:pt x="152339" y="5297"/>
                  </a:cubicBezTo>
                  <a:cubicBezTo>
                    <a:pt x="155731" y="8689"/>
                    <a:pt x="157636" y="13290"/>
                    <a:pt x="157636" y="18087"/>
                  </a:cubicBezTo>
                  <a:lnTo>
                    <a:pt x="157636" y="18087"/>
                  </a:lnTo>
                  <a:cubicBezTo>
                    <a:pt x="157636" y="28076"/>
                    <a:pt x="149539" y="36173"/>
                    <a:pt x="139550" y="36173"/>
                  </a:cubicBezTo>
                  <a:lnTo>
                    <a:pt x="18087" y="36173"/>
                  </a:lnTo>
                  <a:cubicBezTo>
                    <a:pt x="13290" y="36173"/>
                    <a:pt x="8689" y="34268"/>
                    <a:pt x="5297" y="30876"/>
                  </a:cubicBezTo>
                  <a:cubicBezTo>
                    <a:pt x="1906" y="27484"/>
                    <a:pt x="0" y="22883"/>
                    <a:pt x="0" y="18087"/>
                  </a:cubicBezTo>
                  <a:lnTo>
                    <a:pt x="0" y="18087"/>
                  </a:lnTo>
                  <a:cubicBezTo>
                    <a:pt x="0" y="13290"/>
                    <a:pt x="1906" y="8689"/>
                    <a:pt x="5297" y="5297"/>
                  </a:cubicBezTo>
                  <a:cubicBezTo>
                    <a:pt x="8689" y="1906"/>
                    <a:pt x="13290" y="0"/>
                    <a:pt x="18087" y="0"/>
                  </a:cubicBezTo>
                  <a:close/>
                </a:path>
              </a:pathLst>
            </a:custGeom>
            <a:solidFill>
              <a:srgbClr val="81B9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7636" cy="93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1798320" y="3386973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798320" y="4761355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798320" y="6137144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81B922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-155985"/>
            <a:ext cx="16230898" cy="1932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are the end users?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248821" y="2447795"/>
            <a:ext cx="18288000" cy="616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JOB RECRUITERS AND HIRING MANAGERS WHO WANT TO QUICKLY EVALUATE SKILLS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 LOOKING FOR FREELANCE OR WER DEVELOPMENT WORK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PEERS AND COLLABORATORS WHO WANT TO KNOW ABOUT THE DEVELOPER'S CAPABLITIES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DEVELOPER THEMSELVES, AS A PLATFORM TO SHOWCASE GROWTH AND ACHIEVEMENTS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3850" y="3111320"/>
            <a:ext cx="598525" cy="137345"/>
            <a:chOff x="0" y="0"/>
            <a:chExt cx="157636" cy="36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636" cy="36173"/>
            </a:xfrm>
            <a:custGeom>
              <a:avLst/>
              <a:gdLst/>
              <a:ahLst/>
              <a:cxnLst/>
              <a:rect r="r" b="b" t="t" l="l"/>
              <a:pathLst>
                <a:path h="36173" w="157636">
                  <a:moveTo>
                    <a:pt x="18087" y="0"/>
                  </a:moveTo>
                  <a:lnTo>
                    <a:pt x="139550" y="0"/>
                  </a:lnTo>
                  <a:cubicBezTo>
                    <a:pt x="144346" y="0"/>
                    <a:pt x="148947" y="1906"/>
                    <a:pt x="152339" y="5297"/>
                  </a:cubicBezTo>
                  <a:cubicBezTo>
                    <a:pt x="155731" y="8689"/>
                    <a:pt x="157636" y="13290"/>
                    <a:pt x="157636" y="18087"/>
                  </a:cubicBezTo>
                  <a:lnTo>
                    <a:pt x="157636" y="18087"/>
                  </a:lnTo>
                  <a:cubicBezTo>
                    <a:pt x="157636" y="28076"/>
                    <a:pt x="149539" y="36173"/>
                    <a:pt x="139550" y="36173"/>
                  </a:cubicBezTo>
                  <a:lnTo>
                    <a:pt x="18087" y="36173"/>
                  </a:lnTo>
                  <a:cubicBezTo>
                    <a:pt x="13290" y="36173"/>
                    <a:pt x="8689" y="34268"/>
                    <a:pt x="5297" y="30876"/>
                  </a:cubicBezTo>
                  <a:cubicBezTo>
                    <a:pt x="1906" y="27484"/>
                    <a:pt x="0" y="22883"/>
                    <a:pt x="0" y="18087"/>
                  </a:cubicBezTo>
                  <a:lnTo>
                    <a:pt x="0" y="18087"/>
                  </a:lnTo>
                  <a:cubicBezTo>
                    <a:pt x="0" y="13290"/>
                    <a:pt x="1906" y="8689"/>
                    <a:pt x="5297" y="5297"/>
                  </a:cubicBezTo>
                  <a:cubicBezTo>
                    <a:pt x="8689" y="1906"/>
                    <a:pt x="13290" y="0"/>
                    <a:pt x="18087" y="0"/>
                  </a:cubicBezTo>
                  <a:close/>
                </a:path>
              </a:pathLst>
            </a:custGeom>
            <a:solidFill>
              <a:srgbClr val="81B9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7636" cy="93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1798320" y="3386973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798320" y="4761355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798320" y="6137144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81B922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4004" y="-70485"/>
            <a:ext cx="14772754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1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 techniques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3799" y="2400170"/>
            <a:ext cx="15934686" cy="740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HTMLE FOR STRUCTURING CONTENT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CSS-FOR STYLING, LAYOUT, AND DESIGN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FLEXBOX TO MAKE THE PORTFOLIO RESPONSIVE AND WELL-ALIGNED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PLACEHOLDER IMAGES TO DEMONSTRATE WHERE ACTUAL PROJECTS AND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PHOTOS WILL GO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 ELEMENT TO COLLECT CONTACT INFORMATION</a:t>
            </a: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a subheading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3850" y="3111320"/>
            <a:ext cx="598525" cy="137345"/>
            <a:chOff x="0" y="0"/>
            <a:chExt cx="157636" cy="36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636" cy="36173"/>
            </a:xfrm>
            <a:custGeom>
              <a:avLst/>
              <a:gdLst/>
              <a:ahLst/>
              <a:cxnLst/>
              <a:rect r="r" b="b" t="t" l="l"/>
              <a:pathLst>
                <a:path h="36173" w="157636">
                  <a:moveTo>
                    <a:pt x="18087" y="0"/>
                  </a:moveTo>
                  <a:lnTo>
                    <a:pt x="139550" y="0"/>
                  </a:lnTo>
                  <a:cubicBezTo>
                    <a:pt x="144346" y="0"/>
                    <a:pt x="148947" y="1906"/>
                    <a:pt x="152339" y="5297"/>
                  </a:cubicBezTo>
                  <a:cubicBezTo>
                    <a:pt x="155731" y="8689"/>
                    <a:pt x="157636" y="13290"/>
                    <a:pt x="157636" y="18087"/>
                  </a:cubicBezTo>
                  <a:lnTo>
                    <a:pt x="157636" y="18087"/>
                  </a:lnTo>
                  <a:cubicBezTo>
                    <a:pt x="157636" y="28076"/>
                    <a:pt x="149539" y="36173"/>
                    <a:pt x="139550" y="36173"/>
                  </a:cubicBezTo>
                  <a:lnTo>
                    <a:pt x="18087" y="36173"/>
                  </a:lnTo>
                  <a:cubicBezTo>
                    <a:pt x="13290" y="36173"/>
                    <a:pt x="8689" y="34268"/>
                    <a:pt x="5297" y="30876"/>
                  </a:cubicBezTo>
                  <a:cubicBezTo>
                    <a:pt x="1906" y="27484"/>
                    <a:pt x="0" y="22883"/>
                    <a:pt x="0" y="18087"/>
                  </a:cubicBezTo>
                  <a:lnTo>
                    <a:pt x="0" y="18087"/>
                  </a:lnTo>
                  <a:cubicBezTo>
                    <a:pt x="0" y="13290"/>
                    <a:pt x="1906" y="8689"/>
                    <a:pt x="5297" y="5297"/>
                  </a:cubicBezTo>
                  <a:cubicBezTo>
                    <a:pt x="8689" y="1906"/>
                    <a:pt x="13290" y="0"/>
                    <a:pt x="18087" y="0"/>
                  </a:cubicBezTo>
                  <a:close/>
                </a:path>
              </a:pathLst>
            </a:custGeom>
            <a:solidFill>
              <a:srgbClr val="81B9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7636" cy="93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1798320" y="3386973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798320" y="4761355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798320" y="6137144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81B922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-279265"/>
            <a:ext cx="1791116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0"/>
              </a:lnSpc>
            </a:pPr>
            <a:r>
              <a:rPr lang="en-US" sz="10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13680" y="2507474"/>
            <a:ext cx="10233401" cy="721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PORTFOLIO CONSISTS OF</a:t>
            </a:r>
          </a:p>
          <a:p>
            <a:pPr algn="ctr">
              <a:lnSpc>
                <a:spcPts val="4073"/>
              </a:lnSpc>
            </a:pPr>
          </a:p>
          <a:p>
            <a:pPr algn="ctr">
              <a:lnSpc>
                <a:spcPts val="4073"/>
              </a:lnSpc>
            </a:pPr>
            <a:r>
              <a:rPr lang="en-US" sz="29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HEADER WITH NAVIGATION MENU (ABOUT PORTFOLIO, SKILLS CONTACT)</a:t>
            </a:r>
          </a:p>
          <a:p>
            <a:pPr algn="ctr">
              <a:lnSpc>
                <a:spcPts val="4073"/>
              </a:lnSpc>
            </a:pPr>
          </a:p>
          <a:p>
            <a:pPr algn="ctr">
              <a:lnSpc>
                <a:spcPts val="4073"/>
              </a:lnSpc>
            </a:pPr>
            <a:r>
              <a:rPr lang="en-US" sz="29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SECTION WITH PHOTO AND INTRODUCTION</a:t>
            </a:r>
          </a:p>
          <a:p>
            <a:pPr algn="ctr">
              <a:lnSpc>
                <a:spcPts val="4073"/>
              </a:lnSpc>
            </a:pPr>
          </a:p>
          <a:p>
            <a:pPr algn="ctr">
              <a:lnSpc>
                <a:spcPts val="4073"/>
              </a:lnSpc>
            </a:pPr>
            <a:r>
              <a:rPr lang="en-US" sz="29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SECTION SHOWING PROJECT THUMBNAILS WITH CAPTIONS</a:t>
            </a:r>
          </a:p>
          <a:p>
            <a:pPr algn="ctr">
              <a:lnSpc>
                <a:spcPts val="4073"/>
              </a:lnSpc>
            </a:pPr>
          </a:p>
          <a:p>
            <a:pPr algn="ctr">
              <a:lnSpc>
                <a:spcPts val="4073"/>
              </a:lnSpc>
            </a:pPr>
            <a:r>
              <a:rPr lang="en-US" sz="29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SECTION DISPLAYED IN A TABLE FORMAT (HTML, CSS, JAVASCRIPT)</a:t>
            </a:r>
          </a:p>
          <a:p>
            <a:pPr algn="ctr">
              <a:lnSpc>
                <a:spcPts val="4073"/>
              </a:lnSpc>
            </a:pPr>
          </a:p>
          <a:p>
            <a:pPr algn="ctr">
              <a:lnSpc>
                <a:spcPts val="4073"/>
              </a:lnSpc>
            </a:pPr>
            <a:r>
              <a:rPr lang="en-US" sz="29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 FOR VISITORS TO SEND MESSAGES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479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59586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93076"/>
            <a:ext cx="254412" cy="254412"/>
          </a:xfrm>
          <a:custGeom>
            <a:avLst/>
            <a:gdLst/>
            <a:ahLst/>
            <a:cxnLst/>
            <a:rect r="r" b="b" t="t" l="l"/>
            <a:pathLst>
              <a:path h="254412" w="254412">
                <a:moveTo>
                  <a:pt x="0" y="0"/>
                </a:moveTo>
                <a:lnTo>
                  <a:pt x="254412" y="0"/>
                </a:lnTo>
                <a:lnTo>
                  <a:pt x="254412" y="254412"/>
                </a:lnTo>
                <a:lnTo>
                  <a:pt x="0" y="254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3850" y="3111320"/>
            <a:ext cx="598525" cy="137345"/>
            <a:chOff x="0" y="0"/>
            <a:chExt cx="157636" cy="36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636" cy="36173"/>
            </a:xfrm>
            <a:custGeom>
              <a:avLst/>
              <a:gdLst/>
              <a:ahLst/>
              <a:cxnLst/>
              <a:rect r="r" b="b" t="t" l="l"/>
              <a:pathLst>
                <a:path h="36173" w="157636">
                  <a:moveTo>
                    <a:pt x="18087" y="0"/>
                  </a:moveTo>
                  <a:lnTo>
                    <a:pt x="139550" y="0"/>
                  </a:lnTo>
                  <a:cubicBezTo>
                    <a:pt x="144346" y="0"/>
                    <a:pt x="148947" y="1906"/>
                    <a:pt x="152339" y="5297"/>
                  </a:cubicBezTo>
                  <a:cubicBezTo>
                    <a:pt x="155731" y="8689"/>
                    <a:pt x="157636" y="13290"/>
                    <a:pt x="157636" y="18087"/>
                  </a:cubicBezTo>
                  <a:lnTo>
                    <a:pt x="157636" y="18087"/>
                  </a:lnTo>
                  <a:cubicBezTo>
                    <a:pt x="157636" y="28076"/>
                    <a:pt x="149539" y="36173"/>
                    <a:pt x="139550" y="36173"/>
                  </a:cubicBezTo>
                  <a:lnTo>
                    <a:pt x="18087" y="36173"/>
                  </a:lnTo>
                  <a:cubicBezTo>
                    <a:pt x="13290" y="36173"/>
                    <a:pt x="8689" y="34268"/>
                    <a:pt x="5297" y="30876"/>
                  </a:cubicBezTo>
                  <a:cubicBezTo>
                    <a:pt x="1906" y="27484"/>
                    <a:pt x="0" y="22883"/>
                    <a:pt x="0" y="18087"/>
                  </a:cubicBezTo>
                  <a:lnTo>
                    <a:pt x="0" y="18087"/>
                  </a:lnTo>
                  <a:cubicBezTo>
                    <a:pt x="0" y="13290"/>
                    <a:pt x="1906" y="8689"/>
                    <a:pt x="5297" y="5297"/>
                  </a:cubicBezTo>
                  <a:cubicBezTo>
                    <a:pt x="8689" y="1906"/>
                    <a:pt x="13290" y="0"/>
                    <a:pt x="18087" y="0"/>
                  </a:cubicBezTo>
                  <a:close/>
                </a:path>
              </a:pathLst>
            </a:custGeom>
            <a:solidFill>
              <a:srgbClr val="81B9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7636" cy="93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1798320" y="3386973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798320" y="4761355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798320" y="6137144"/>
            <a:ext cx="5460980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81B922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FFFFFF">
                    <a:alpha val="60000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904" y="657054"/>
            <a:ext cx="1439661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Salford &amp; 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2755" y="159703"/>
            <a:ext cx="153287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functionality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2455820"/>
            <a:ext cx="16862285" cy="680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4"/>
              </a:lnSpc>
            </a:pPr>
            <a:r>
              <a:rPr lang="en-US" sz="384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NAVIGATION BAR FOR SMOOTH MOVEMENT ACHCHE SECTIONS</a:t>
            </a:r>
          </a:p>
          <a:p>
            <a:pPr algn="ctr">
              <a:lnSpc>
                <a:spcPts val="5384"/>
              </a:lnSpc>
            </a:pPr>
          </a:p>
          <a:p>
            <a:pPr algn="ctr">
              <a:lnSpc>
                <a:spcPts val="5384"/>
              </a:lnSpc>
            </a:pPr>
            <a:r>
              <a:rPr lang="en-US" sz="384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MAGE GALLERY TO HIGHLIGHT PROJECTS</a:t>
            </a:r>
          </a:p>
          <a:p>
            <a:pPr algn="ctr">
              <a:lnSpc>
                <a:spcPts val="5384"/>
              </a:lnSpc>
            </a:pPr>
          </a:p>
          <a:p>
            <a:pPr algn="ctr">
              <a:lnSpc>
                <a:spcPts val="5384"/>
              </a:lnSpc>
            </a:pPr>
            <a:r>
              <a:rPr lang="en-US" sz="384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SOLES TABLE FOR CLEAR SKILL PRESENTATION</a:t>
            </a:r>
          </a:p>
          <a:p>
            <a:pPr algn="ctr">
              <a:lnSpc>
                <a:spcPts val="5384"/>
              </a:lnSpc>
            </a:pPr>
          </a:p>
          <a:p>
            <a:pPr algn="ctr">
              <a:lnSpc>
                <a:spcPts val="5384"/>
              </a:lnSpc>
            </a:pPr>
            <a:r>
              <a:rPr lang="en-US" sz="384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 FOR USER INTER ACTION</a:t>
            </a:r>
          </a:p>
          <a:p>
            <a:pPr algn="ctr">
              <a:lnSpc>
                <a:spcPts val="5384"/>
              </a:lnSpc>
            </a:pPr>
          </a:p>
          <a:p>
            <a:pPr algn="ctr">
              <a:lnSpc>
                <a:spcPts val="5384"/>
              </a:lnSpc>
            </a:pPr>
            <a:r>
              <a:rPr lang="en-US" sz="384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LAYOUT SUIT WORKS ON BOTH DESKTOP AND MOBILE DEVICES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DAGxtU2KmdA</dc:identifier>
  <dcterms:modified xsi:type="dcterms:W3CDTF">2011-08-01T06:04:30Z</dcterms:modified>
  <cp:revision>1</cp:revision>
  <dc:title>Digital portfolio</dc:title>
</cp:coreProperties>
</file>